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3bb428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3bb428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Large amount of variation in previous analyses, difficult to use in predictive algorithms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No direct measurement of road condition being collected; inconsistent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3bb428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3bb428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3bb428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3bb428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3bb428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3bb428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By using</a:t>
            </a:r>
            <a:r>
              <a:rPr b="1" lang="en"/>
              <a:t> </a:t>
            </a:r>
            <a:r>
              <a:rPr lang="en"/>
              <a:t>unsupervised machine learning, this approach automates the analysis of road conditions </a:t>
            </a:r>
            <a:r>
              <a:rPr lang="en"/>
              <a:t>and drastically reduces the time investment needed in a manual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everything is automated, there is no room for human bias or subjectivity in the evaluation of a poor road condition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3bb428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63bb428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3bb428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3bb428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score:</a:t>
            </a:r>
            <a:r>
              <a:rPr lang="en" sz="1000"/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Low intra-cluster distances = high intra-cluster similarities; high inter-cluster distances = low inter-cluster similarities</a:t>
            </a:r>
            <a:r>
              <a:rPr lang="en" sz="1000"/>
              <a:t>; the</a:t>
            </a:r>
            <a:r>
              <a:rPr lang="en" sz="1000"/>
              <a:t> l</a:t>
            </a:r>
            <a:r>
              <a:rPr lang="en"/>
              <a:t>ower the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Silhouette: The higher the better (on a scale of -1 to 1); high = well clustered; low = may be outlier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for: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Verifying anomaly detection → that an area of the road was detected all 5 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Differentiating sides of the road → points could have been put in the same cluster because of their similar spatial location but turn out to be on opposite sides of the road, meaning there would be 2 different anomalies in one location; also collected data on the orientation of each anomaly, so N/S/E/W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3233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Condition Analysis of Roads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892919"/>
            <a:ext cx="53613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Stansbury, Claire Chan, and Anna Shonia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CX 4240: Introduction to Computational Data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66750" y="344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98850" y="1037400"/>
            <a:ext cx="8346300" cy="3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we doing?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Detecting imperfections in the road surface (cracking, potholes, etc.)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Why are we doing it?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GDOT needs this information in order to determine which roads to work on. The way they obtain it is very inefficient: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Performed manually; Inconsistent; e</a:t>
            </a:r>
            <a:r>
              <a:rPr lang="en" sz="1600"/>
              <a:t>xpensive; requires road closure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Why is it important?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/>
              <a:t>Minimize cost of fixing these roads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535650" y="550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616650" y="1206475"/>
            <a:ext cx="37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Made a smartphone app to record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Audio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Accelerometer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GPS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Recorded data as we drove back and forth along the path 5 times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107" y="1424425"/>
            <a:ext cx="3986525" cy="2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4900000" y="3871600"/>
            <a:ext cx="3793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Results of clustering algorithm over the section of road we analysed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485700" y="545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Features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486000" y="1152475"/>
            <a:ext cx="37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Volume Threshold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Hypothesis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Each type of imperfection has a characteristic frequency spectrum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650" y="705750"/>
            <a:ext cx="2420481" cy="16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0" l="1029" r="0" t="2818"/>
          <a:stretch/>
        </p:blipFill>
        <p:spPr>
          <a:xfrm>
            <a:off x="4769450" y="2104125"/>
            <a:ext cx="1832500" cy="1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4944350" y="2267050"/>
            <a:ext cx="31377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Frequency spectrum obtained from a 1 second clip of the audio above.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Ranges from 0 to </a:t>
            </a:r>
            <a:r>
              <a:rPr lang="en" sz="900"/>
              <a:t>3000</a:t>
            </a:r>
            <a:r>
              <a:rPr lang="en" sz="900"/>
              <a:t>Hz</a:t>
            </a:r>
            <a:endParaRPr sz="90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413" y="3244625"/>
            <a:ext cx="2185778" cy="16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415925" y="366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415925" y="1017725"/>
            <a:ext cx="48318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What is our approach to the problem?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First, </a:t>
            </a:r>
            <a:r>
              <a:rPr b="1" lang="en" sz="1800"/>
              <a:t>SVD</a:t>
            </a:r>
            <a:r>
              <a:rPr lang="en" sz="1800"/>
              <a:t> to perform dimensionality reduction on the feature matrix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Then, </a:t>
            </a:r>
            <a:r>
              <a:rPr b="1" lang="en" sz="1800"/>
              <a:t>GMM</a:t>
            </a:r>
            <a:r>
              <a:rPr lang="en" sz="1800"/>
              <a:t> algorithm for anomaly classification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350" y="1017725"/>
            <a:ext cx="4152300" cy="27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6316000" y="3815500"/>
            <a:ext cx="1473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2 principle axes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384900" y="23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00" y="1779063"/>
            <a:ext cx="2825475" cy="226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25" y="977625"/>
            <a:ext cx="5712501" cy="3863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819150" y="62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819150" y="1203200"/>
            <a:ext cx="78732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methods did we use to evaluate our algorithm and what were the results?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Davies Bouldin score: </a:t>
            </a:r>
            <a:r>
              <a:rPr lang="en" sz="1400">
                <a:highlight>
                  <a:srgbClr val="FFFFFF"/>
                </a:highlight>
              </a:rPr>
              <a:t>1.6004179081836094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Ratio b/w intra-cluster distance and inter-cluster distance/ avg similarity b/w each cluster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Silhouette score: </a:t>
            </a:r>
            <a:r>
              <a:rPr lang="en" sz="1400">
                <a:highlight>
                  <a:srgbClr val="FFFFFF"/>
                </a:highlight>
              </a:rPr>
              <a:t>0.37762391442145105</a:t>
            </a:r>
            <a:endParaRPr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highlight>
                  <a:srgbClr val="FFFFFF"/>
                </a:highlight>
              </a:rPr>
              <a:t>Measure of how similar object is (avg distance) to its own cluster compared to other clusters</a:t>
            </a:r>
            <a:endParaRPr sz="14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400" y="2705125"/>
            <a:ext cx="2893775" cy="19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